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1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7" r:id="rId37"/>
    <p:sldId id="292" r:id="rId38"/>
    <p:sldId id="293" r:id="rId39"/>
    <p:sldId id="295" r:id="rId4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1207</TotalTime>
  <Words>2079</Words>
  <Application>Microsoft Macintosh PowerPoint</Application>
  <PresentationFormat>画面に合わせる (4:3)</PresentationFormat>
  <Paragraphs>396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200</cp:revision>
  <dcterms:created xsi:type="dcterms:W3CDTF">2019-01-02T05:23:01Z</dcterms:created>
  <dcterms:modified xsi:type="dcterms:W3CDTF">2019-07-31T11:23:46Z</dcterms:modified>
</cp:coreProperties>
</file>